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3"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22"/>
    <p:restoredTop sz="93112"/>
  </p:normalViewPr>
  <p:slideViewPr>
    <p:cSldViewPr snapToGrid="0" snapToObjects="1">
      <p:cViewPr varScale="1">
        <p:scale>
          <a:sx n="88" d="100"/>
          <a:sy n="88" d="100"/>
        </p:scale>
        <p:origin x="-456"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AAD347D-5ACD-4C99-B74B-A9C85AD731AF}" type="datetimeFigureOut">
              <a:rPr lang="en-US" smtClean="0"/>
              <a:t>4/11/18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34255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4/11/18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07047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509A250-FF31-4206-8172-F9D3106AACB1}" type="datetimeFigureOut">
              <a:rPr lang="en-US" smtClean="0"/>
              <a:t>4/11/18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15290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4/11/18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30432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9796027F-7875-4030-9381-8BD8C4F21935}" type="datetimeFigureOut">
              <a:rPr lang="en-US" smtClean="0"/>
              <a:t>4/11/18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674253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9796027F-7875-4030-9381-8BD8C4F21935}" type="datetimeFigureOut">
              <a:rPr lang="en-US" smtClean="0"/>
              <a:t>4/11/18</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37263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9796027F-7875-4030-9381-8BD8C4F21935}" type="datetimeFigureOut">
              <a:rPr lang="en-US" smtClean="0"/>
              <a:t>4/11/18</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3928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4/11/18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28104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509A250-FF31-4206-8172-F9D3106AACB1}" type="datetimeFigureOut">
              <a:rPr lang="en-US" smtClean="0"/>
              <a:t>4/11/18</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91791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4/11/18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613613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509A250-FF31-4206-8172-F9D3106AACB1}" type="datetimeFigureOut">
              <a:rPr lang="en-US" smtClean="0"/>
              <a:t>4/11/18</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217995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AAD347D-5ACD-4C99-B74B-A9C85AD731AF}" type="datetimeFigureOut">
              <a:rPr lang="en-US" smtClean="0"/>
              <a:t>4/11/18</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44126212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barbsnow@Comcast.ne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BF49BE-B658-034F-AC5F-AA61BA109F6A}"/>
              </a:ext>
            </a:extLst>
          </p:cNvPr>
          <p:cNvSpPr>
            <a:spLocks noGrp="1"/>
          </p:cNvSpPr>
          <p:nvPr>
            <p:ph type="ctrTitle"/>
          </p:nvPr>
        </p:nvSpPr>
        <p:spPr/>
        <p:txBody>
          <a:bodyPr/>
          <a:lstStyle/>
          <a:p>
            <a:r>
              <a:rPr lang="en-US" dirty="0"/>
              <a:t>The Research Question</a:t>
            </a:r>
          </a:p>
        </p:txBody>
      </p:sp>
      <p:sp>
        <p:nvSpPr>
          <p:cNvPr id="3" name="Subtitle 2">
            <a:extLst>
              <a:ext uri="{FF2B5EF4-FFF2-40B4-BE49-F238E27FC236}">
                <a16:creationId xmlns="" xmlns:a16="http://schemas.microsoft.com/office/drawing/2014/main" id="{C2A7D9AB-78A1-DA48-8990-4FDCEBC665F4}"/>
              </a:ext>
            </a:extLst>
          </p:cNvPr>
          <p:cNvSpPr>
            <a:spLocks noGrp="1"/>
          </p:cNvSpPr>
          <p:nvPr>
            <p:ph type="subTitle" idx="1"/>
          </p:nvPr>
        </p:nvSpPr>
        <p:spPr/>
        <p:txBody>
          <a:bodyPr/>
          <a:lstStyle/>
          <a:p>
            <a:r>
              <a:rPr lang="en-US" dirty="0"/>
              <a:t>Barbara Snow</a:t>
            </a:r>
          </a:p>
          <a:p>
            <a:r>
              <a:rPr lang="en-US" dirty="0">
                <a:hlinkClick r:id="rId2"/>
              </a:rPr>
              <a:t>barbsnow@Comcast.net</a:t>
            </a:r>
            <a:r>
              <a:rPr lang="en-US" dirty="0"/>
              <a:t>			WCC Class APRIL 2018</a:t>
            </a:r>
          </a:p>
        </p:txBody>
      </p:sp>
    </p:spTree>
    <p:extLst>
      <p:ext uri="{BB962C8B-B14F-4D97-AF65-F5344CB8AC3E}">
        <p14:creationId xmlns:p14="http://schemas.microsoft.com/office/powerpoint/2010/main" val="2053834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next? </a:t>
            </a:r>
            <a:endParaRPr lang="en-US" dirty="0"/>
          </a:p>
        </p:txBody>
      </p:sp>
      <p:sp>
        <p:nvSpPr>
          <p:cNvPr id="3" name="Content Placeholder 2"/>
          <p:cNvSpPr>
            <a:spLocks noGrp="1"/>
          </p:cNvSpPr>
          <p:nvPr>
            <p:ph idx="1"/>
          </p:nvPr>
        </p:nvSpPr>
        <p:spPr/>
        <p:txBody>
          <a:bodyPr/>
          <a:lstStyle/>
          <a:p>
            <a:pPr marL="0" indent="0">
              <a:buNone/>
            </a:pPr>
            <a:r>
              <a:rPr lang="en-US" sz="2800" dirty="0" smtClean="0"/>
              <a:t>Start your research with what you already know:</a:t>
            </a:r>
          </a:p>
          <a:p>
            <a:pPr marL="342900" indent="-342900">
              <a:buAutoNum type="arabicPeriod"/>
            </a:pPr>
            <a:r>
              <a:rPr lang="en-US" sz="2400" dirty="0" smtClean="0"/>
              <a:t>Write it down</a:t>
            </a:r>
          </a:p>
          <a:p>
            <a:pPr marL="342900" indent="-342900">
              <a:buAutoNum type="arabicPeriod"/>
            </a:pPr>
            <a:r>
              <a:rPr lang="en-US" sz="2400" dirty="0" smtClean="0"/>
              <a:t>Organize it</a:t>
            </a:r>
          </a:p>
          <a:p>
            <a:pPr marL="342900" indent="-342900">
              <a:buAutoNum type="arabicPeriod"/>
            </a:pPr>
            <a:r>
              <a:rPr lang="en-US" sz="2400" dirty="0" smtClean="0"/>
              <a:t>Analyze it </a:t>
            </a:r>
          </a:p>
          <a:p>
            <a:pPr marL="342900" indent="-342900">
              <a:buAutoNum type="arabicPeriod"/>
            </a:pPr>
            <a:r>
              <a:rPr lang="en-US" sz="2400" dirty="0" smtClean="0"/>
              <a:t>Start to develop a research plan for the question in front of you.   </a:t>
            </a:r>
            <a:endParaRPr lang="en-US" dirty="0"/>
          </a:p>
        </p:txBody>
      </p:sp>
    </p:spTree>
    <p:extLst>
      <p:ext uri="{BB962C8B-B14F-4D97-AF65-F5344CB8AC3E}">
        <p14:creationId xmlns:p14="http://schemas.microsoft.com/office/powerpoint/2010/main" val="1739231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Elizabeth Shown Mills</a:t>
            </a:r>
            <a:br>
              <a:rPr lang="en-US" sz="2800" dirty="0" smtClean="0"/>
            </a:br>
            <a:r>
              <a:rPr lang="en-US" sz="2000" dirty="0" smtClean="0"/>
              <a:t>https: </a:t>
            </a:r>
            <a:r>
              <a:rPr lang="en-US" sz="2000" dirty="0" err="1" smtClean="0"/>
              <a:t>www.evidenceexplained.com</a:t>
            </a:r>
            <a:endParaRPr lang="en-US" dirty="0"/>
          </a:p>
        </p:txBody>
      </p:sp>
      <p:sp>
        <p:nvSpPr>
          <p:cNvPr id="3" name="Content Placeholder 2"/>
          <p:cNvSpPr>
            <a:spLocks noGrp="1"/>
          </p:cNvSpPr>
          <p:nvPr>
            <p:ph idx="1"/>
          </p:nvPr>
        </p:nvSpPr>
        <p:spPr/>
        <p:txBody>
          <a:bodyPr>
            <a:noAutofit/>
          </a:bodyPr>
          <a:lstStyle/>
          <a:p>
            <a:r>
              <a:rPr lang="en-US" sz="2400" dirty="0" smtClean="0"/>
              <a:t>If we start a block of research without defining our objective, then what will our research be based upon? The only option, then, is simply saying "Oh, here's a set of records I haven't used before, so I'll look up the names ABC and XYZ." But that, of course, would be just a "look up." Research calls for much more than just a name and a set of records. It also calls for strategies and context and correlation and analysis to get the most out of that set of records. And all those other factors vary according to the goal or question we have defined for that block of research. </a:t>
            </a:r>
            <a:endParaRPr lang="en-US" sz="2400" dirty="0"/>
          </a:p>
        </p:txBody>
      </p:sp>
    </p:spTree>
    <p:extLst>
      <p:ext uri="{BB962C8B-B14F-4D97-AF65-F5344CB8AC3E}">
        <p14:creationId xmlns:p14="http://schemas.microsoft.com/office/powerpoint/2010/main" val="3791120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8A42E9-6A79-0948-946C-C42E86A2B36F}"/>
              </a:ext>
            </a:extLst>
          </p:cNvPr>
          <p:cNvSpPr>
            <a:spLocks noGrp="1"/>
          </p:cNvSpPr>
          <p:nvPr>
            <p:ph type="title"/>
          </p:nvPr>
        </p:nvSpPr>
        <p:spPr/>
        <p:txBody>
          <a:bodyPr/>
          <a:lstStyle/>
          <a:p>
            <a:r>
              <a:rPr lang="en-US" dirty="0"/>
              <a:t>Stein, Gertrude</a:t>
            </a:r>
            <a:br>
              <a:rPr lang="en-US" dirty="0"/>
            </a:br>
            <a:r>
              <a:rPr lang="en-US" dirty="0"/>
              <a:t> (1874-1946)</a:t>
            </a:r>
          </a:p>
        </p:txBody>
      </p:sp>
      <p:sp>
        <p:nvSpPr>
          <p:cNvPr id="3" name="Content Placeholder 2">
            <a:extLst>
              <a:ext uri="{FF2B5EF4-FFF2-40B4-BE49-F238E27FC236}">
                <a16:creationId xmlns="" xmlns:a16="http://schemas.microsoft.com/office/drawing/2014/main" id="{487C94A4-6266-FD48-B066-43A1F8B58C71}"/>
              </a:ext>
            </a:extLst>
          </p:cNvPr>
          <p:cNvSpPr>
            <a:spLocks noGrp="1"/>
          </p:cNvSpPr>
          <p:nvPr>
            <p:ph idx="1"/>
          </p:nvPr>
        </p:nvSpPr>
        <p:spPr/>
        <p:txBody>
          <a:bodyPr>
            <a:normAutofit/>
          </a:bodyPr>
          <a:lstStyle/>
          <a:p>
            <a:pPr marL="0" indent="0">
              <a:buNone/>
            </a:pPr>
            <a:r>
              <a:rPr lang="en-US" sz="3200" dirty="0"/>
              <a:t>"Just before she [Stein] died she asked, </a:t>
            </a:r>
            <a:r>
              <a:rPr lang="en-US" sz="3200" i="1" dirty="0"/>
              <a:t>`</a:t>
            </a:r>
            <a:r>
              <a:rPr lang="en-US" sz="3200" b="1" i="1" dirty="0"/>
              <a:t>What is the answer?’ </a:t>
            </a:r>
          </a:p>
          <a:p>
            <a:pPr marL="0" indent="0">
              <a:buNone/>
            </a:pPr>
            <a:r>
              <a:rPr lang="en-US" sz="3200" dirty="0"/>
              <a:t>No answer came. </a:t>
            </a:r>
          </a:p>
          <a:p>
            <a:pPr marL="0" indent="0">
              <a:buNone/>
            </a:pPr>
            <a:r>
              <a:rPr lang="en-US" sz="3200" dirty="0"/>
              <a:t>She laughed and said, `</a:t>
            </a:r>
            <a:r>
              <a:rPr lang="en-US" sz="3200" i="1" dirty="0"/>
              <a:t>In that case, what is the question</a:t>
            </a:r>
            <a:r>
              <a:rPr lang="en-US" sz="3200" dirty="0"/>
              <a:t>?' Then she died."</a:t>
            </a:r>
          </a:p>
        </p:txBody>
      </p:sp>
    </p:spTree>
    <p:extLst>
      <p:ext uri="{BB962C8B-B14F-4D97-AF65-F5344CB8AC3E}">
        <p14:creationId xmlns:p14="http://schemas.microsoft.com/office/powerpoint/2010/main" val="254310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FDAE93-0FB1-8441-BB64-ACE5D85A190B}"/>
              </a:ext>
            </a:extLst>
          </p:cNvPr>
          <p:cNvSpPr>
            <a:spLocks noGrp="1"/>
          </p:cNvSpPr>
          <p:nvPr>
            <p:ph type="title"/>
          </p:nvPr>
        </p:nvSpPr>
        <p:spPr/>
        <p:txBody>
          <a:bodyPr>
            <a:normAutofit/>
          </a:bodyPr>
          <a:lstStyle/>
          <a:p>
            <a:r>
              <a:rPr lang="en-US" sz="4800" dirty="0"/>
              <a:t>Purpose of a research question</a:t>
            </a:r>
          </a:p>
        </p:txBody>
      </p:sp>
      <p:sp>
        <p:nvSpPr>
          <p:cNvPr id="3" name="Content Placeholder 2">
            <a:extLst>
              <a:ext uri="{FF2B5EF4-FFF2-40B4-BE49-F238E27FC236}">
                <a16:creationId xmlns="" xmlns:a16="http://schemas.microsoft.com/office/drawing/2014/main" id="{3643996F-81B1-3A42-AA89-319C32377817}"/>
              </a:ext>
            </a:extLst>
          </p:cNvPr>
          <p:cNvSpPr>
            <a:spLocks noGrp="1"/>
          </p:cNvSpPr>
          <p:nvPr>
            <p:ph idx="1"/>
          </p:nvPr>
        </p:nvSpPr>
        <p:spPr/>
        <p:txBody>
          <a:bodyPr/>
          <a:lstStyle/>
          <a:p>
            <a:r>
              <a:rPr lang="en-US" sz="3600" dirty="0"/>
              <a:t>Basis for a research plan </a:t>
            </a:r>
          </a:p>
          <a:p>
            <a:r>
              <a:rPr lang="en-US" sz="3600" dirty="0"/>
              <a:t>One step at a time</a:t>
            </a:r>
          </a:p>
          <a:p>
            <a:r>
              <a:rPr lang="en-US" sz="3600" dirty="0"/>
              <a:t>Focused research </a:t>
            </a:r>
          </a:p>
        </p:txBody>
      </p:sp>
    </p:spTree>
    <p:extLst>
      <p:ext uri="{BB962C8B-B14F-4D97-AF65-F5344CB8AC3E}">
        <p14:creationId xmlns:p14="http://schemas.microsoft.com/office/powerpoint/2010/main" val="3825759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8B870D-4524-A548-8955-A3ED0C6F7AF1}"/>
              </a:ext>
            </a:extLst>
          </p:cNvPr>
          <p:cNvSpPr>
            <a:spLocks noGrp="1"/>
          </p:cNvSpPr>
          <p:nvPr>
            <p:ph type="title"/>
          </p:nvPr>
        </p:nvSpPr>
        <p:spPr/>
        <p:txBody>
          <a:bodyPr/>
          <a:lstStyle/>
          <a:p>
            <a:r>
              <a:rPr lang="en-US" dirty="0"/>
              <a:t>Specify the person being researched</a:t>
            </a:r>
          </a:p>
        </p:txBody>
      </p:sp>
      <p:sp>
        <p:nvSpPr>
          <p:cNvPr id="3" name="Content Placeholder 2">
            <a:extLst>
              <a:ext uri="{FF2B5EF4-FFF2-40B4-BE49-F238E27FC236}">
                <a16:creationId xmlns="" xmlns:a16="http://schemas.microsoft.com/office/drawing/2014/main" id="{04314B1D-5C2E-0548-9898-7CF119CE7D6E}"/>
              </a:ext>
            </a:extLst>
          </p:cNvPr>
          <p:cNvSpPr>
            <a:spLocks noGrp="1"/>
          </p:cNvSpPr>
          <p:nvPr>
            <p:ph idx="1"/>
          </p:nvPr>
        </p:nvSpPr>
        <p:spPr/>
        <p:txBody>
          <a:bodyPr/>
          <a:lstStyle/>
          <a:p>
            <a:r>
              <a:rPr lang="en-US" sz="2800" dirty="0"/>
              <a:t>Who is the father of  Franklin C. </a:t>
            </a:r>
            <a:r>
              <a:rPr lang="en-US" sz="2800" dirty="0" err="1"/>
              <a:t>McWethy</a:t>
            </a:r>
            <a:r>
              <a:rPr lang="en-US" sz="2800" dirty="0"/>
              <a:t>, who is living in the household of William </a:t>
            </a:r>
            <a:r>
              <a:rPr lang="en-US" sz="2800" dirty="0" err="1"/>
              <a:t>Barkerville</a:t>
            </a:r>
            <a:r>
              <a:rPr lang="en-US" sz="2800" dirty="0"/>
              <a:t> (Baskerville?) in Union Twp., Franklin Co., Ohio in 1850</a:t>
            </a:r>
            <a:r>
              <a:rPr lang="en-US" dirty="0"/>
              <a:t>. </a:t>
            </a:r>
          </a:p>
        </p:txBody>
      </p:sp>
    </p:spTree>
    <p:extLst>
      <p:ext uri="{BB962C8B-B14F-4D97-AF65-F5344CB8AC3E}">
        <p14:creationId xmlns:p14="http://schemas.microsoft.com/office/powerpoint/2010/main" val="239838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FFF757-D3BD-AA42-B7CC-D079E5821546}"/>
              </a:ext>
            </a:extLst>
          </p:cNvPr>
          <p:cNvSpPr>
            <a:spLocks noGrp="1"/>
          </p:cNvSpPr>
          <p:nvPr>
            <p:ph type="title"/>
          </p:nvPr>
        </p:nvSpPr>
        <p:spPr/>
        <p:txBody>
          <a:bodyPr/>
          <a:lstStyle/>
          <a:p>
            <a:r>
              <a:rPr lang="en-US" dirty="0"/>
              <a:t>Is the </a:t>
            </a:r>
            <a:r>
              <a:rPr lang="en-US" dirty="0" err="1"/>
              <a:t>identidy</a:t>
            </a:r>
            <a:r>
              <a:rPr lang="en-US" dirty="0"/>
              <a:t> the same </a:t>
            </a:r>
          </a:p>
        </p:txBody>
      </p:sp>
      <p:sp>
        <p:nvSpPr>
          <p:cNvPr id="3" name="Content Placeholder 2">
            <a:extLst>
              <a:ext uri="{FF2B5EF4-FFF2-40B4-BE49-F238E27FC236}">
                <a16:creationId xmlns="" xmlns:a16="http://schemas.microsoft.com/office/drawing/2014/main" id="{BAB4BB2C-CDEE-5A48-9C16-744D8E575EB2}"/>
              </a:ext>
            </a:extLst>
          </p:cNvPr>
          <p:cNvSpPr>
            <a:spLocks noGrp="1"/>
          </p:cNvSpPr>
          <p:nvPr>
            <p:ph idx="1"/>
          </p:nvPr>
        </p:nvSpPr>
        <p:spPr/>
        <p:txBody>
          <a:bodyPr>
            <a:noAutofit/>
          </a:bodyPr>
          <a:lstStyle/>
          <a:p>
            <a:r>
              <a:rPr lang="en-US" sz="3200" dirty="0"/>
              <a:t>Is the Francis </a:t>
            </a:r>
            <a:r>
              <a:rPr lang="en-US" sz="3200" dirty="0" err="1"/>
              <a:t>McQuevy</a:t>
            </a:r>
            <a:r>
              <a:rPr lang="en-US" sz="3200" dirty="0"/>
              <a:t>, of Granville, N.Y., who married 1795 Esther Hendrix in Southbury, Connecticut the Francis </a:t>
            </a:r>
            <a:r>
              <a:rPr lang="en-US" sz="3200" dirty="0" err="1"/>
              <a:t>McWethy</a:t>
            </a:r>
            <a:r>
              <a:rPr lang="en-US" sz="3200" dirty="0"/>
              <a:t> who was christened in 1785 Granville, part of the family of Isaac </a:t>
            </a:r>
            <a:r>
              <a:rPr lang="en-US" sz="3200" dirty="0" err="1"/>
              <a:t>McWethy</a:t>
            </a:r>
            <a:r>
              <a:rPr lang="en-US" sz="3200" dirty="0"/>
              <a:t>.  </a:t>
            </a:r>
          </a:p>
        </p:txBody>
      </p:sp>
    </p:spTree>
    <p:extLst>
      <p:ext uri="{BB962C8B-B14F-4D97-AF65-F5344CB8AC3E}">
        <p14:creationId xmlns:p14="http://schemas.microsoft.com/office/powerpoint/2010/main" val="237298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635B922-159F-7A4C-80EE-F903A944DC67}"/>
              </a:ext>
            </a:extLst>
          </p:cNvPr>
          <p:cNvSpPr>
            <a:spLocks noGrp="1"/>
          </p:cNvSpPr>
          <p:nvPr>
            <p:ph type="title"/>
          </p:nvPr>
        </p:nvSpPr>
        <p:spPr/>
        <p:txBody>
          <a:bodyPr/>
          <a:lstStyle/>
          <a:p>
            <a:r>
              <a:rPr lang="en-US" dirty="0"/>
              <a:t>Maiden name of wife</a:t>
            </a:r>
          </a:p>
        </p:txBody>
      </p:sp>
      <p:sp>
        <p:nvSpPr>
          <p:cNvPr id="3" name="Content Placeholder 2">
            <a:extLst>
              <a:ext uri="{FF2B5EF4-FFF2-40B4-BE49-F238E27FC236}">
                <a16:creationId xmlns="" xmlns:a16="http://schemas.microsoft.com/office/drawing/2014/main" id="{9B89C13A-3BB4-9940-BD82-7336439B6601}"/>
              </a:ext>
            </a:extLst>
          </p:cNvPr>
          <p:cNvSpPr>
            <a:spLocks noGrp="1"/>
          </p:cNvSpPr>
          <p:nvPr>
            <p:ph idx="1"/>
          </p:nvPr>
        </p:nvSpPr>
        <p:spPr/>
        <p:txBody>
          <a:bodyPr/>
          <a:lstStyle/>
          <a:p>
            <a:r>
              <a:rPr lang="en-US" sz="2800" dirty="0"/>
              <a:t>What is the maiden name of </a:t>
            </a:r>
            <a:r>
              <a:rPr lang="en-US" sz="2800" dirty="0" smtClean="0"/>
              <a:t> Abigail b. 1800 Saratoga Co. NY, who is wife of </a:t>
            </a:r>
            <a:r>
              <a:rPr lang="en-US" sz="2800" dirty="0" err="1" smtClean="0"/>
              <a:t>Amasa</a:t>
            </a:r>
            <a:r>
              <a:rPr lang="en-US" sz="2800" dirty="0" smtClean="0"/>
              <a:t> </a:t>
            </a:r>
            <a:r>
              <a:rPr lang="en-US" sz="2800" dirty="0" err="1" smtClean="0"/>
              <a:t>Quivey</a:t>
            </a:r>
            <a:r>
              <a:rPr lang="en-US" sz="2800" dirty="0" smtClean="0"/>
              <a:t> in census records 1850, 1855, 1860 Cincinnatus, Cortland Co., New York; a widow in 1870, still in Cincinnatus? </a:t>
            </a:r>
          </a:p>
          <a:p>
            <a:endParaRPr lang="en-US" sz="2800" dirty="0" smtClean="0"/>
          </a:p>
          <a:p>
            <a:pPr marL="0" indent="0">
              <a:buNone/>
            </a:pPr>
            <a:endParaRPr lang="en-US" dirty="0"/>
          </a:p>
        </p:txBody>
      </p:sp>
    </p:spTree>
    <p:extLst>
      <p:ext uri="{BB962C8B-B14F-4D97-AF65-F5344CB8AC3E}">
        <p14:creationId xmlns:p14="http://schemas.microsoft.com/office/powerpoint/2010/main" val="3967649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Locate an event</a:t>
            </a:r>
            <a:endParaRPr lang="en-US" dirty="0"/>
          </a:p>
        </p:txBody>
      </p:sp>
      <p:sp>
        <p:nvSpPr>
          <p:cNvPr id="3" name="Content Placeholder 2"/>
          <p:cNvSpPr>
            <a:spLocks noGrp="1"/>
          </p:cNvSpPr>
          <p:nvPr>
            <p:ph idx="1"/>
          </p:nvPr>
        </p:nvSpPr>
        <p:spPr/>
        <p:txBody>
          <a:bodyPr>
            <a:normAutofit/>
          </a:bodyPr>
          <a:lstStyle/>
          <a:p>
            <a:r>
              <a:rPr lang="en-US" sz="2800" dirty="0" smtClean="0"/>
              <a:t>When and where did Moses S. </a:t>
            </a:r>
            <a:r>
              <a:rPr lang="en-US" sz="2800" dirty="0" err="1" smtClean="0"/>
              <a:t>Quivey</a:t>
            </a:r>
            <a:r>
              <a:rPr lang="en-US" sz="2800" dirty="0" smtClean="0"/>
              <a:t>, son of </a:t>
            </a:r>
            <a:r>
              <a:rPr lang="en-US" sz="2800" dirty="0" err="1" smtClean="0"/>
              <a:t>Asa</a:t>
            </a:r>
            <a:r>
              <a:rPr lang="en-US" sz="2800" dirty="0" smtClean="0"/>
              <a:t> and Abigail </a:t>
            </a:r>
            <a:r>
              <a:rPr lang="en-US" sz="2800" dirty="0" err="1" smtClean="0"/>
              <a:t>Quivey</a:t>
            </a:r>
            <a:r>
              <a:rPr lang="en-US" sz="2800" dirty="0" smtClean="0"/>
              <a:t> and husband of Jane Fletcher, die? </a:t>
            </a:r>
            <a:endParaRPr lang="en-US" sz="2800" dirty="0"/>
          </a:p>
        </p:txBody>
      </p:sp>
    </p:spTree>
    <p:extLst>
      <p:ext uri="{BB962C8B-B14F-4D97-AF65-F5344CB8AC3E}">
        <p14:creationId xmlns:p14="http://schemas.microsoft.com/office/powerpoint/2010/main" val="56174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 a relationship</a:t>
            </a:r>
            <a:endParaRPr lang="en-US" dirty="0"/>
          </a:p>
        </p:txBody>
      </p:sp>
      <p:sp>
        <p:nvSpPr>
          <p:cNvPr id="3" name="Content Placeholder 2"/>
          <p:cNvSpPr>
            <a:spLocks noGrp="1"/>
          </p:cNvSpPr>
          <p:nvPr>
            <p:ph idx="1"/>
          </p:nvPr>
        </p:nvSpPr>
        <p:spPr/>
        <p:txBody>
          <a:bodyPr>
            <a:normAutofit/>
          </a:bodyPr>
          <a:lstStyle/>
          <a:p>
            <a:r>
              <a:rPr lang="en-US" sz="2400" dirty="0" smtClean="0"/>
              <a:t>Is Henry William </a:t>
            </a:r>
            <a:r>
              <a:rPr lang="en-US" sz="2400" dirty="0" err="1" smtClean="0"/>
              <a:t>Withey</a:t>
            </a:r>
            <a:r>
              <a:rPr lang="en-US" sz="2400" dirty="0" smtClean="0"/>
              <a:t>, who was b. </a:t>
            </a:r>
            <a:r>
              <a:rPr lang="en-US" sz="2400" dirty="0" err="1" smtClean="0"/>
              <a:t>ca</a:t>
            </a:r>
            <a:r>
              <a:rPr lang="en-US" sz="2400" dirty="0" smtClean="0"/>
              <a:t> 1780 in Vermont, resided 1830-1870 in Livingston Co. , New York and father of Calvin </a:t>
            </a:r>
            <a:r>
              <a:rPr lang="en-US" sz="2400" dirty="0" err="1" smtClean="0"/>
              <a:t>Withey</a:t>
            </a:r>
            <a:r>
              <a:rPr lang="en-US" sz="2400" dirty="0" smtClean="0"/>
              <a:t> b. </a:t>
            </a:r>
            <a:r>
              <a:rPr lang="en-US" sz="2400" dirty="0" err="1" smtClean="0"/>
              <a:t>ca</a:t>
            </a:r>
            <a:r>
              <a:rPr lang="en-US" sz="2400" dirty="0" smtClean="0"/>
              <a:t> 1808 s son of (or otherwise related to) </a:t>
            </a:r>
            <a:r>
              <a:rPr lang="en-US" sz="2400" dirty="0" err="1" smtClean="0"/>
              <a:t>Jeduthan</a:t>
            </a:r>
            <a:r>
              <a:rPr lang="en-US" sz="2400" dirty="0" smtClean="0"/>
              <a:t> </a:t>
            </a:r>
            <a:r>
              <a:rPr lang="en-US" sz="2400" dirty="0" err="1" smtClean="0"/>
              <a:t>Withey</a:t>
            </a:r>
            <a:r>
              <a:rPr lang="en-US" sz="2400" dirty="0" smtClean="0"/>
              <a:t> who died1845 Canton Twp., Bradford Co. , Pennsylvania? </a:t>
            </a:r>
            <a:endParaRPr lang="en-US" sz="2400" dirty="0"/>
          </a:p>
        </p:txBody>
      </p:sp>
    </p:spTree>
    <p:extLst>
      <p:ext uri="{BB962C8B-B14F-4D97-AF65-F5344CB8AC3E}">
        <p14:creationId xmlns:p14="http://schemas.microsoft.com/office/powerpoint/2010/main" val="4244530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 yourself: what do I want to know. </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The research question is one in a series of questions you will ask to find the answer to your big question, which of course is</a:t>
            </a:r>
            <a:r>
              <a:rPr lang="is-IS" sz="2400" dirty="0"/>
              <a:t>…</a:t>
            </a:r>
            <a:r>
              <a:rPr lang="en-US" sz="2400" dirty="0"/>
              <a:t> </a:t>
            </a:r>
            <a:endParaRPr lang="en-US" sz="2400" dirty="0" smtClean="0"/>
          </a:p>
          <a:p>
            <a:pPr marL="0" indent="0">
              <a:buNone/>
            </a:pPr>
            <a:r>
              <a:rPr lang="en-US" sz="2400" dirty="0" smtClean="0"/>
              <a:t>“I want to know everything about John Smith b. 1836 Tennessee or maybe New York who married Mary Jones!”</a:t>
            </a:r>
          </a:p>
          <a:p>
            <a:pPr marL="0" indent="0">
              <a:buNone/>
            </a:pPr>
            <a:r>
              <a:rPr lang="en-US" sz="2400" dirty="0" smtClean="0"/>
              <a:t>Big questions overwhelm and confuse your research.  </a:t>
            </a:r>
          </a:p>
          <a:p>
            <a:pPr marL="0" indent="0">
              <a:buNone/>
            </a:pPr>
            <a:r>
              <a:rPr lang="en-US" sz="2400" dirty="0" smtClean="0"/>
              <a:t>One step at a time</a:t>
            </a:r>
            <a:r>
              <a:rPr lang="is-IS" sz="2400" dirty="0" smtClean="0"/>
              <a:t>… </a:t>
            </a:r>
            <a:endParaRPr lang="en-US" sz="2400" dirty="0"/>
          </a:p>
        </p:txBody>
      </p:sp>
    </p:spTree>
    <p:extLst>
      <p:ext uri="{BB962C8B-B14F-4D97-AF65-F5344CB8AC3E}">
        <p14:creationId xmlns:p14="http://schemas.microsoft.com/office/powerpoint/2010/main" val="2546231575"/>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{17D85831-97BC-C042-B96D-D5A5B462F932}tf16401369</Template>
  <TotalTime>4006</TotalTime>
  <Words>530</Words>
  <Application>Microsoft Macintosh PowerPoint</Application>
  <PresentationFormat>Custom</PresentationFormat>
  <Paragraphs>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Atlas</vt:lpstr>
      <vt:lpstr>The Research Question</vt:lpstr>
      <vt:lpstr>Stein, Gertrude  (1874-1946)</vt:lpstr>
      <vt:lpstr>Purpose of a research question</vt:lpstr>
      <vt:lpstr>Specify the person being researched</vt:lpstr>
      <vt:lpstr>Is the identidy the same </vt:lpstr>
      <vt:lpstr>Maiden name of wife</vt:lpstr>
      <vt:lpstr>Locate an event</vt:lpstr>
      <vt:lpstr>Establish a relationship</vt:lpstr>
      <vt:lpstr>Ask yourself: what do I want to know. </vt:lpstr>
      <vt:lpstr>What is next? </vt:lpstr>
      <vt:lpstr>Elizabeth Shown Mills https: www.evidenceexplained.com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Barbara Snow</dc:creator>
  <cp:lastModifiedBy>Barbara Snow</cp:lastModifiedBy>
  <cp:revision>16</cp:revision>
  <dcterms:created xsi:type="dcterms:W3CDTF">2018-03-20T20:11:57Z</dcterms:created>
  <dcterms:modified xsi:type="dcterms:W3CDTF">2018-04-11T14:09:36Z</dcterms:modified>
</cp:coreProperties>
</file>